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  <p:sldMasterId id="2147483668" r:id="rId5"/>
    <p:sldMasterId id="2147483672" r:id="rId6"/>
    <p:sldMasterId id="2147483676" r:id="rId7"/>
    <p:sldMasterId id="2147483680" r:id="rId8"/>
    <p:sldMasterId id="2147483684" r:id="rId9"/>
    <p:sldMasterId id="2147483688" r:id="rId10"/>
    <p:sldMasterId id="2147483692" r:id="rId11"/>
  </p:sldMasterIdLst>
  <p:notesMasterIdLst>
    <p:notesMasterId r:id="rId13"/>
  </p:notesMasterIdLst>
  <p:sldIdLst>
    <p:sldId id="470" r:id="rId12"/>
    <p:sldId id="471" r:id="rId14"/>
    <p:sldId id="353" r:id="rId15"/>
    <p:sldId id="352" r:id="rId16"/>
    <p:sldId id="473" r:id="rId17"/>
    <p:sldId id="476" r:id="rId18"/>
    <p:sldId id="478" r:id="rId19"/>
    <p:sldId id="477" r:id="rId20"/>
    <p:sldId id="482" r:id="rId21"/>
    <p:sldId id="483" r:id="rId22"/>
    <p:sldId id="484" r:id="rId23"/>
    <p:sldId id="488" r:id="rId24"/>
    <p:sldId id="297" r:id="rId25"/>
  </p:sldIdLst>
  <p:sldSz cx="12190095" cy="685927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45A"/>
    <a:srgbClr val="9D7F60"/>
    <a:srgbClr val="B8D7E9"/>
    <a:srgbClr val="F8CDB1"/>
    <a:srgbClr val="177F61"/>
    <a:srgbClr val="D12C82"/>
    <a:srgbClr val="003E57"/>
    <a:srgbClr val="1F474E"/>
    <a:srgbClr val="88470C"/>
    <a:srgbClr val="368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93" autoAdjust="0"/>
    <p:restoredTop sz="95394" autoAdjust="0"/>
  </p:normalViewPr>
  <p:slideViewPr>
    <p:cSldViewPr snapToGrid="0" showGuides="1">
      <p:cViewPr>
        <p:scale>
          <a:sx n="75" d="100"/>
          <a:sy n="75" d="100"/>
        </p:scale>
        <p:origin x="360" y="402"/>
      </p:cViewPr>
      <p:guideLst>
        <p:guide orient="horz" pos="2232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gs" Target="tags/tag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5" Type="http://schemas.openxmlformats.org/officeDocument/2006/relationships/theme" Target="../theme/theme10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4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11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A_MakeIt Last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-765599" y="-1130622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35" y="1240"/>
            <a:ext cx="12190413" cy="685710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连接符 34"/>
          <p:cNvCxnSpPr/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/>
          <p:cNvSpPr txBox="1"/>
          <p:nvPr/>
        </p:nvSpPr>
        <p:spPr>
          <a:xfrm>
            <a:off x="6203753" y="3063487"/>
            <a:ext cx="1123334" cy="9560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id-ID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展</a:t>
            </a:r>
            <a:endParaRPr lang="zh-CN" alt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4" name="Title 1"/>
          <p:cNvSpPr txBox="1"/>
          <p:nvPr/>
        </p:nvSpPr>
        <p:spPr>
          <a:xfrm>
            <a:off x="7481877" y="3011448"/>
            <a:ext cx="1123334" cy="9560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id-ID" sz="6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示</a:t>
            </a:r>
            <a:endParaRPr lang="zh-CN" altLang="id-ID" sz="6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5" name="Title 1"/>
          <p:cNvSpPr txBox="1"/>
          <p:nvPr/>
        </p:nvSpPr>
        <p:spPr>
          <a:xfrm>
            <a:off x="3592892" y="3062990"/>
            <a:ext cx="1151106" cy="9797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id-ID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个</a:t>
            </a:r>
            <a:endParaRPr lang="zh-CN" alt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6" name="Title 1"/>
          <p:cNvSpPr txBox="1"/>
          <p:nvPr/>
        </p:nvSpPr>
        <p:spPr>
          <a:xfrm>
            <a:off x="4895773" y="3063496"/>
            <a:ext cx="1151106" cy="9797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id-ID" sz="6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</a:t>
            </a:r>
            <a:endParaRPr lang="zh-CN" altLang="id-ID" sz="6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318019" y="4262541"/>
            <a:ext cx="360145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kern="0" dirty="0">
                <a:solidFill>
                  <a:srgbClr val="14345A"/>
                </a:solidFill>
                <a:latin typeface="Calibri Light" panose="020F0302020204030204"/>
                <a:ea typeface="微软雅黑 Light" panose="020B0502040204020203" charset="-122"/>
              </a:rPr>
              <a:t>18342077 </a:t>
            </a:r>
            <a:r>
              <a:rPr lang="zh-CN" altLang="en-US" kern="0" dirty="0">
                <a:solidFill>
                  <a:srgbClr val="14345A"/>
                </a:solidFill>
                <a:latin typeface="Calibri Light" panose="020F0302020204030204"/>
                <a:ea typeface="微软雅黑 Light" panose="020B0502040204020203" charset="-122"/>
              </a:rPr>
              <a:t>软件工程 南樟</a:t>
            </a:r>
            <a:endParaRPr lang="zh-CN" altLang="en-US" kern="0" dirty="0">
              <a:solidFill>
                <a:srgbClr val="14345A"/>
              </a:solidFill>
              <a:latin typeface="Calibri Light" panose="020F0302020204030204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9" grpId="0" animBg="1"/>
      <p:bldP spid="63" grpId="0"/>
      <p:bldP spid="64" grpId="0"/>
      <p:bldP spid="65" grpId="0"/>
      <p:bldP spid="66" grpId="0"/>
      <p:bldP spid="7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11" name="Copyright Notice"/>
            <p:cNvSpPr/>
            <p:nvPr/>
          </p:nvSpPr>
          <p:spPr bwMode="auto">
            <a:xfrm>
              <a:off x="4787900" y="579149"/>
              <a:ext cx="2628900" cy="43370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</a:t>
              </a:r>
              <a:endParaRPr lang="zh-CN" alt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99753" y="2056516"/>
            <a:ext cx="10058161" cy="4259430"/>
            <a:chOff x="1099753" y="2056516"/>
            <a:chExt cx="10058161" cy="4259430"/>
          </a:xfrm>
        </p:grpSpPr>
        <p:sp>
          <p:nvSpPr>
            <p:cNvPr id="5" name="矩形 4"/>
            <p:cNvSpPr/>
            <p:nvPr/>
          </p:nvSpPr>
          <p:spPr>
            <a:xfrm>
              <a:off x="1099755" y="4222465"/>
              <a:ext cx="3296450" cy="2093481"/>
            </a:xfrm>
            <a:prstGeom prst="rect">
              <a:avLst/>
            </a:prstGeom>
            <a:noFill/>
            <a:ln w="508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480610" y="4222465"/>
              <a:ext cx="3296450" cy="2093481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80609" y="2057608"/>
              <a:ext cx="3296450" cy="209348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99753" y="2058700"/>
              <a:ext cx="3296450" cy="209348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861464" y="2056516"/>
              <a:ext cx="3296450" cy="2093481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861463" y="4220282"/>
              <a:ext cx="3296450" cy="2093481"/>
            </a:xfrm>
            <a:prstGeom prst="rect">
              <a:avLst/>
            </a:prstGeom>
            <a:noFill/>
            <a:ln w="508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文本框 34"/>
            <p:cNvSpPr txBox="1"/>
            <p:nvPr/>
          </p:nvSpPr>
          <p:spPr>
            <a:xfrm>
              <a:off x="2250485" y="4466505"/>
              <a:ext cx="995680" cy="5835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35"/>
            <p:cNvSpPr txBox="1"/>
            <p:nvPr/>
          </p:nvSpPr>
          <p:spPr>
            <a:xfrm>
              <a:off x="5630785" y="2325830"/>
              <a:ext cx="995680" cy="5835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36"/>
            <p:cNvSpPr txBox="1"/>
            <p:nvPr/>
          </p:nvSpPr>
          <p:spPr>
            <a:xfrm>
              <a:off x="9054320" y="4466764"/>
              <a:ext cx="995680" cy="5835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/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937318" y="1257935"/>
            <a:ext cx="431482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着手当下，面向未来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11" name="Copyright Notice"/>
            <p:cNvSpPr/>
            <p:nvPr/>
          </p:nvSpPr>
          <p:spPr bwMode="auto">
            <a:xfrm>
              <a:off x="4787900" y="579149"/>
              <a:ext cx="2628900" cy="43370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小目标</a:t>
              </a:r>
              <a:endParaRPr lang="zh-CN" alt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658704" y="1827829"/>
            <a:ext cx="3533694" cy="296900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76369" y="1827829"/>
            <a:ext cx="3533694" cy="296900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94034" y="1827829"/>
            <a:ext cx="3533694" cy="296900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5"/>
          <p:cNvSpPr txBox="1"/>
          <p:nvPr/>
        </p:nvSpPr>
        <p:spPr>
          <a:xfrm>
            <a:off x="1044575" y="4977765"/>
            <a:ext cx="2761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认真听讲，努力提高绩点和排名</a:t>
            </a:r>
            <a:endParaRPr lang="zh-CN" altLang="en-US" sz="1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376420" y="4931410"/>
            <a:ext cx="3540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听从导师的安排，积极和同学合作共同努力完成项目</a:t>
            </a:r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8221980" y="4977765"/>
            <a:ext cx="34061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适度地放松，努力在三者中寻求到一个平衡点</a:t>
            </a:r>
            <a:endParaRPr lang="zh-CN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/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提问环节</a:t>
            </a:r>
            <a:endParaRPr lang="zh-CN" altLang="en-US" sz="5400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/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/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/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/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04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itle 1"/>
          <p:cNvSpPr txBox="1"/>
          <p:nvPr/>
        </p:nvSpPr>
        <p:spPr>
          <a:xfrm>
            <a:off x="6203753" y="3011417"/>
            <a:ext cx="1123334" cy="9560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观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3" name="Title 1"/>
          <p:cNvSpPr txBox="1"/>
          <p:nvPr/>
        </p:nvSpPr>
        <p:spPr>
          <a:xfrm>
            <a:off x="7506642" y="3006368"/>
            <a:ext cx="1123334" cy="9560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看</a:t>
            </a:r>
            <a:endParaRPr lang="id-ID" sz="6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4" name="Title 1"/>
          <p:cNvSpPr txBox="1"/>
          <p:nvPr/>
        </p:nvSpPr>
        <p:spPr>
          <a:xfrm>
            <a:off x="3606227" y="3054100"/>
            <a:ext cx="1151106" cy="9797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谢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5" name="Title 1"/>
          <p:cNvSpPr txBox="1"/>
          <p:nvPr/>
        </p:nvSpPr>
        <p:spPr>
          <a:xfrm>
            <a:off x="4895773" y="3054606"/>
            <a:ext cx="1151106" cy="9797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谢</a:t>
            </a:r>
            <a:endParaRPr lang="id-ID" sz="6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6" name="Title 1"/>
          <p:cNvSpPr txBox="1"/>
          <p:nvPr/>
        </p:nvSpPr>
        <p:spPr>
          <a:xfrm>
            <a:off x="4911090" y="1242695"/>
            <a:ext cx="2378075" cy="1244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8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en-US" altLang="zh-CN" sz="8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</a:t>
            </a:r>
            <a:r>
              <a:rPr lang="en-US" altLang="zh-CN" sz="8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en-US" altLang="zh-CN" sz="8000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9</a:t>
            </a:r>
            <a:endParaRPr lang="en-US" altLang="zh-CN" sz="8000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2" grpId="0"/>
      <p:bldP spid="83" grpId="0"/>
      <p:bldP spid="84" grpId="0"/>
      <p:bldP spid="85" grpId="0"/>
      <p:bldP spid="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接连接符 61"/>
          <p:cNvCxnSpPr/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65" name="直接连接符 64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353434" y="2159948"/>
            <a:ext cx="624684" cy="600549"/>
            <a:chOff x="2215144" y="982844"/>
            <a:chExt cx="1120898" cy="842780"/>
          </a:xfrm>
          <a:noFill/>
        </p:grpSpPr>
        <p:sp>
          <p:nvSpPr>
            <p:cNvPr id="23" name="平行四边形 22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9"/>
            <p:cNvSpPr txBox="1"/>
            <p:nvPr/>
          </p:nvSpPr>
          <p:spPr>
            <a:xfrm>
              <a:off x="2245058" y="1046848"/>
              <a:ext cx="1066799" cy="6478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353434" y="4181930"/>
            <a:ext cx="624684" cy="600549"/>
            <a:chOff x="2215144" y="982844"/>
            <a:chExt cx="1120898" cy="842780"/>
          </a:xfrm>
          <a:noFill/>
        </p:grpSpPr>
        <p:sp>
          <p:nvSpPr>
            <p:cNvPr id="26" name="平行四边形 2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9"/>
            <p:cNvSpPr txBox="1"/>
            <p:nvPr/>
          </p:nvSpPr>
          <p:spPr>
            <a:xfrm>
              <a:off x="2245058" y="1046848"/>
              <a:ext cx="1066799" cy="6478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53434" y="3170939"/>
            <a:ext cx="624684" cy="600549"/>
            <a:chOff x="2215144" y="982844"/>
            <a:chExt cx="1120898" cy="842780"/>
          </a:xfrm>
          <a:noFill/>
        </p:grpSpPr>
        <p:sp>
          <p:nvSpPr>
            <p:cNvPr id="29" name="平行四边形 28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D12C8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9"/>
            <p:cNvSpPr txBox="1"/>
            <p:nvPr/>
          </p:nvSpPr>
          <p:spPr>
            <a:xfrm>
              <a:off x="2245058" y="1046848"/>
              <a:ext cx="1066799" cy="6478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332130" y="2207978"/>
            <a:ext cx="2713464" cy="2477999"/>
            <a:chOff x="7848779" y="1598933"/>
            <a:chExt cx="2713464" cy="2477999"/>
          </a:xfrm>
        </p:grpSpPr>
        <p:grpSp>
          <p:nvGrpSpPr>
            <p:cNvPr id="41" name="组合 40"/>
            <p:cNvGrpSpPr/>
            <p:nvPr/>
          </p:nvGrpSpPr>
          <p:grpSpPr>
            <a:xfrm>
              <a:off x="7848779" y="1598933"/>
              <a:ext cx="2713464" cy="463420"/>
              <a:chOff x="3382715" y="1432965"/>
              <a:chExt cx="2713464" cy="463420"/>
            </a:xfrm>
            <a:solidFill>
              <a:schemeClr val="accent5"/>
            </a:solidFill>
          </p:grpSpPr>
          <p:sp>
            <p:nvSpPr>
              <p:cNvPr id="55" name="燕尾形 80"/>
              <p:cNvSpPr/>
              <p:nvPr/>
            </p:nvSpPr>
            <p:spPr>
              <a:xfrm>
                <a:off x="3382715" y="1432965"/>
                <a:ext cx="2713464" cy="463420"/>
              </a:xfrm>
              <a:prstGeom prst="chevron">
                <a:avLst/>
              </a:prstGeom>
              <a:noFill/>
              <a:ln>
                <a:solidFill>
                  <a:srgbClr val="1434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756119" y="1452840"/>
                <a:ext cx="1198880" cy="3987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个人简介</a:t>
                </a:r>
                <a:endParaRPr lang="zh-CN" altLang="en-US" sz="20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848779" y="2624727"/>
              <a:ext cx="2713464" cy="463420"/>
              <a:chOff x="4463688" y="2372845"/>
              <a:chExt cx="2713464" cy="463420"/>
            </a:xfrm>
            <a:solidFill>
              <a:schemeClr val="accent5"/>
            </a:solidFill>
          </p:grpSpPr>
          <p:sp>
            <p:nvSpPr>
              <p:cNvPr id="53" name="燕尾形 78"/>
              <p:cNvSpPr/>
              <p:nvPr/>
            </p:nvSpPr>
            <p:spPr>
              <a:xfrm>
                <a:off x="4463688" y="2372845"/>
                <a:ext cx="2713464" cy="463420"/>
              </a:xfrm>
              <a:prstGeom prst="chevron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4831599" y="2405848"/>
                <a:ext cx="1706880" cy="3987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对科研的理解</a:t>
                </a:r>
                <a:endParaRPr lang="zh-CN" altLang="en-US" sz="20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848779" y="3613512"/>
              <a:ext cx="2713464" cy="463420"/>
              <a:chOff x="5477851" y="3145090"/>
              <a:chExt cx="2713464" cy="463420"/>
            </a:xfrm>
            <a:solidFill>
              <a:schemeClr val="accent5"/>
            </a:solidFill>
          </p:grpSpPr>
          <p:sp>
            <p:nvSpPr>
              <p:cNvPr id="51" name="燕尾形 76"/>
              <p:cNvSpPr/>
              <p:nvPr/>
            </p:nvSpPr>
            <p:spPr>
              <a:xfrm>
                <a:off x="5477851" y="3145090"/>
                <a:ext cx="2713464" cy="463420"/>
              </a:xfrm>
              <a:prstGeom prst="chevron">
                <a:avLst/>
              </a:prstGeom>
              <a:noFill/>
              <a:ln>
                <a:solidFill>
                  <a:srgbClr val="1434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5851379" y="3175839"/>
                <a:ext cx="1960880" cy="3987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对于后续的计划</a:t>
                </a:r>
                <a:endParaRPr lang="zh-CN" altLang="en-US" sz="20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 rot="16200000">
            <a:off x="2392433" y="1533812"/>
            <a:ext cx="2080332" cy="1603505"/>
            <a:chOff x="-287489" y="951781"/>
            <a:chExt cx="12886128" cy="6712270"/>
          </a:xfrm>
        </p:grpSpPr>
        <p:sp>
          <p:nvSpPr>
            <p:cNvPr id="68" name="矩形 67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/>
            <p:cNvCxnSpPr/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组合 70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77" name="直接连接符 76"/>
              <p:cNvCxnSpPr/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直接连接符 71"/>
            <p:cNvCxnSpPr/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68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组合 73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75" name="直接连接符 74"/>
              <p:cNvCxnSpPr/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itle 1"/>
          <p:cNvSpPr txBox="1"/>
          <p:nvPr/>
        </p:nvSpPr>
        <p:spPr>
          <a:xfrm>
            <a:off x="2913972" y="1678610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目录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/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5400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/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/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/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/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11" name="Copyright Notice"/>
            <p:cNvSpPr/>
            <p:nvPr/>
          </p:nvSpPr>
          <p:spPr bwMode="auto">
            <a:xfrm>
              <a:off x="4787900" y="579149"/>
              <a:ext cx="2628900" cy="43370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个人简介</a:t>
              </a:r>
              <a:endParaRPr lang="zh-CN" alt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文本框 26"/>
          <p:cNvSpPr txBox="1"/>
          <p:nvPr/>
        </p:nvSpPr>
        <p:spPr>
          <a:xfrm>
            <a:off x="6562279" y="1931028"/>
            <a:ext cx="22402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姓名：南樟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专业：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18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级软件工程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</a:endParaRPr>
          </a:p>
        </p:txBody>
      </p:sp>
      <p:sp>
        <p:nvSpPr>
          <p:cNvPr id="7" name="文本框 27"/>
          <p:cNvSpPr txBox="1"/>
          <p:nvPr/>
        </p:nvSpPr>
        <p:spPr>
          <a:xfrm>
            <a:off x="6561839" y="3107231"/>
            <a:ext cx="47548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技能：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C/C++ Python Java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开发：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前端开发（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HTML,CSS,JavaScript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）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</a:endParaRPr>
          </a:p>
        </p:txBody>
      </p:sp>
      <p:sp>
        <p:nvSpPr>
          <p:cNvPr id="9" name="文本框 28"/>
          <p:cNvSpPr txBox="1"/>
          <p:nvPr/>
        </p:nvSpPr>
        <p:spPr>
          <a:xfrm>
            <a:off x="6562125" y="4278118"/>
            <a:ext cx="36118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获奖：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2018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年校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acmm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新手赛二等奖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      2018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年校赛三等奖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</a:endParaRPr>
          </a:p>
        </p:txBody>
      </p:sp>
      <p:sp>
        <p:nvSpPr>
          <p:cNvPr id="10" name="文本框 29"/>
          <p:cNvSpPr txBox="1"/>
          <p:nvPr/>
        </p:nvSpPr>
        <p:spPr>
          <a:xfrm>
            <a:off x="6562065" y="5531698"/>
            <a:ext cx="315468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</a:rPr>
              <a:t>兴趣方向：大数据、数据挖掘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</a:endParaRPr>
          </a:p>
        </p:txBody>
      </p:sp>
      <p:sp>
        <p:nvSpPr>
          <p:cNvPr id="12" name="圆角矩形 24"/>
          <p:cNvSpPr/>
          <p:nvPr/>
        </p:nvSpPr>
        <p:spPr>
          <a:xfrm>
            <a:off x="5327421" y="3169400"/>
            <a:ext cx="848471" cy="52080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圆角矩形 25"/>
          <p:cNvSpPr/>
          <p:nvPr/>
        </p:nvSpPr>
        <p:spPr>
          <a:xfrm>
            <a:off x="5330157" y="4338600"/>
            <a:ext cx="848471" cy="520804"/>
          </a:xfrm>
          <a:prstGeom prst="roundRect">
            <a:avLst/>
          </a:prstGeom>
          <a:noFill/>
          <a:ln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圆角矩形 26"/>
          <p:cNvSpPr/>
          <p:nvPr/>
        </p:nvSpPr>
        <p:spPr>
          <a:xfrm>
            <a:off x="5327813" y="5456200"/>
            <a:ext cx="848471" cy="52080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5528970" y="3277575"/>
            <a:ext cx="419852" cy="319007"/>
            <a:chOff x="4268086" y="4221191"/>
            <a:chExt cx="509646" cy="387231"/>
          </a:xfrm>
          <a:noFill/>
        </p:grpSpPr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608699" y="5510518"/>
            <a:ext cx="282736" cy="361586"/>
            <a:chOff x="1605186" y="572440"/>
            <a:chExt cx="563562" cy="720725"/>
          </a:xfrm>
          <a:noFill/>
        </p:grpSpPr>
        <p:sp>
          <p:nvSpPr>
            <p:cNvPr id="22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5597029" y="4408935"/>
            <a:ext cx="342861" cy="383431"/>
            <a:chOff x="5999255" y="3275006"/>
            <a:chExt cx="402656" cy="450303"/>
          </a:xfrm>
          <a:noFill/>
          <a:effectLst/>
        </p:grpSpPr>
        <p:sp>
          <p:nvSpPr>
            <p:cNvPr id="26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7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Freeform 111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99959" y="2015025"/>
            <a:ext cx="4680586" cy="3961974"/>
          </a:xfrm>
          <a:prstGeom prst="rect">
            <a:avLst/>
          </a:prstGeom>
          <a:blipFill dpi="0" rotWithShape="1">
            <a:blip r:embed="rId1"/>
            <a:srcRect/>
            <a:tile tx="0" ty="0" sx="55000" sy="5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9"/>
          <p:cNvSpPr/>
          <p:nvPr/>
        </p:nvSpPr>
        <p:spPr>
          <a:xfrm>
            <a:off x="5330400" y="2015135"/>
            <a:ext cx="848471" cy="520804"/>
          </a:xfrm>
          <a:prstGeom prst="roundRect">
            <a:avLst/>
          </a:prstGeom>
          <a:noFill/>
          <a:ln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79185" y="2138860"/>
            <a:ext cx="315240" cy="301489"/>
            <a:chOff x="1004888" y="993775"/>
            <a:chExt cx="2438400" cy="2332038"/>
          </a:xfrm>
          <a:noFill/>
        </p:grpSpPr>
        <p:sp>
          <p:nvSpPr>
            <p:cNvPr id="33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2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4" name="任意多边形 29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 sz="2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 bldLvl="0" animBg="1"/>
      <p:bldP spid="10" grpId="0" bldLvl="0" animBg="1"/>
      <p:bldP spid="12" grpId="0" bldLvl="0" animBg="1"/>
      <p:bldP spid="13" grpId="0" bldLvl="0" animBg="1"/>
      <p:bldP spid="14" grpId="0" bldLvl="0" animBg="1"/>
      <p:bldP spid="32" grpId="0" bldLvl="0" animBg="1"/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11" name="Copyright Notice"/>
            <p:cNvSpPr/>
            <p:nvPr/>
          </p:nvSpPr>
          <p:spPr bwMode="auto">
            <a:xfrm>
              <a:off x="4787900" y="579149"/>
              <a:ext cx="2628900" cy="43370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课程项目</a:t>
              </a:r>
              <a:endParaRPr lang="zh-CN" alt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898525" y="1529080"/>
            <a:ext cx="5500370" cy="3307715"/>
          </a:xfrm>
          <a:prstGeom prst="rect">
            <a:avLst/>
          </a:prstGeom>
          <a:noFill/>
          <a:ln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QQ截图20191022131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910" y="1797050"/>
            <a:ext cx="5434965" cy="25292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65600" y="2322830"/>
            <a:ext cx="6658610" cy="3596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QQ截图201910221329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995" y="2620645"/>
            <a:ext cx="6433820" cy="3093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/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对科研的理解</a:t>
            </a:r>
            <a:endParaRPr lang="zh-CN" altLang="en-US" sz="5400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/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/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/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/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11" name="Copyright Notice"/>
            <p:cNvSpPr/>
            <p:nvPr/>
          </p:nvSpPr>
          <p:spPr bwMode="auto">
            <a:xfrm>
              <a:off x="4787900" y="579149"/>
              <a:ext cx="2628900" cy="43370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</a:t>
              </a:r>
              <a:endParaRPr lang="zh-CN" alt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551717" y="5078911"/>
            <a:ext cx="1856095" cy="457347"/>
          </a:xfrm>
          <a:prstGeom prst="rect">
            <a:avLst/>
          </a:prstGeom>
          <a:noFill/>
          <a:ln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61215" y="5078911"/>
            <a:ext cx="1856095" cy="4573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22784" y="5078911"/>
            <a:ext cx="1856095" cy="457347"/>
          </a:xfrm>
          <a:prstGeom prst="rect">
            <a:avLst/>
          </a:prstGeom>
          <a:noFill/>
          <a:ln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80164" y="5078911"/>
            <a:ext cx="1856095" cy="4573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41"/>
          <p:cNvSpPr/>
          <p:nvPr/>
        </p:nvSpPr>
        <p:spPr>
          <a:xfrm>
            <a:off x="1360314" y="5130292"/>
            <a:ext cx="2289439" cy="3057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sz="18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延伸</a:t>
            </a:r>
            <a:endParaRPr lang="zh-CN" altLang="en-US" sz="18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1"/>
          <p:cNvSpPr/>
          <p:nvPr/>
        </p:nvSpPr>
        <p:spPr>
          <a:xfrm>
            <a:off x="3841156" y="5130292"/>
            <a:ext cx="2289439" cy="3057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zh-CN" altLang="en-US" sz="18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探索</a:t>
            </a:r>
            <a:endParaRPr lang="zh-CN" altLang="en-US" sz="18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41"/>
          <p:cNvSpPr/>
          <p:nvPr/>
        </p:nvSpPr>
        <p:spPr>
          <a:xfrm>
            <a:off x="6322575" y="5130292"/>
            <a:ext cx="2289439" cy="3057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zh-CN" altLang="en-US" sz="18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发现</a:t>
            </a:r>
            <a:endParaRPr lang="zh-CN" altLang="en-US" sz="18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41"/>
          <p:cNvSpPr/>
          <p:nvPr/>
        </p:nvSpPr>
        <p:spPr>
          <a:xfrm>
            <a:off x="8744041" y="5130292"/>
            <a:ext cx="2289439" cy="3057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zh-CN" altLang="en-US" sz="18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突破</a:t>
            </a:r>
            <a:endParaRPr lang="zh-CN" altLang="en-US" sz="18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14886" y="1459439"/>
            <a:ext cx="4410138" cy="3284656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22784" y="1454175"/>
            <a:ext cx="4305125" cy="328465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bldLvl="0" animBg="1"/>
      <p:bldP spid="13" grpId="0" bldLvl="0" animBg="1"/>
      <p:bldP spid="15" grpId="0" bldLvl="0" animBg="1"/>
      <p:bldP spid="17" grpId="0" bldLvl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11410" y="488950"/>
            <a:ext cx="6981878" cy="615162"/>
            <a:chOff x="4787900" y="488950"/>
            <a:chExt cx="2628900" cy="615162"/>
          </a:xfrm>
        </p:grpSpPr>
        <p:sp>
          <p:nvSpPr>
            <p:cNvPr id="11" name="Copyright Notice"/>
            <p:cNvSpPr/>
            <p:nvPr/>
          </p:nvSpPr>
          <p:spPr bwMode="auto">
            <a:xfrm>
              <a:off x="4787900" y="579149"/>
              <a:ext cx="2628900" cy="43370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>
                  <a:solidFill>
                    <a:srgbClr val="1434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科研对于我的帮助</a:t>
              </a:r>
              <a:endParaRPr lang="zh-CN" altLang="en-US" sz="2400" cap="small" dirty="0">
                <a:solidFill>
                  <a:srgbClr val="1434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18"/>
            <p:cNvSpPr/>
            <p:nvPr/>
          </p:nvSpPr>
          <p:spPr>
            <a:xfrm>
              <a:off x="4921206" y="488950"/>
              <a:ext cx="2362288" cy="615162"/>
            </a:xfrm>
            <a:prstGeom prst="roundRect">
              <a:avLst>
                <a:gd name="adj" fmla="val 50000"/>
              </a:avLst>
            </a:prstGeom>
            <a:noFill/>
            <a:ln w="12700" cap="flat">
              <a:solidFill>
                <a:srgbClr val="14345A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7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2"/>
          <p:cNvSpPr>
            <a:spLocks noChangeArrowheads="1"/>
          </p:cNvSpPr>
          <p:nvPr/>
        </p:nvSpPr>
        <p:spPr bwMode="auto">
          <a:xfrm>
            <a:off x="1715780" y="1850426"/>
            <a:ext cx="4383412" cy="1935220"/>
          </a:xfrm>
          <a:prstGeom prst="snip2Diag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68573" tIns="34286" rIns="68573" bIns="34286" anchor="ctr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 flipH="1">
            <a:off x="9319411" y="3964072"/>
            <a:ext cx="754873" cy="75830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lIns="68573" tIns="34286" rIns="68573" bIns="34286" anchor="ctr"/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 flipH="1">
            <a:off x="6785447" y="3964072"/>
            <a:ext cx="756589" cy="758304"/>
          </a:xfrm>
          <a:prstGeom prst="ellipse">
            <a:avLst/>
          </a:prstGeom>
          <a:noFill/>
          <a:ln>
            <a:solidFill>
              <a:srgbClr val="14345A"/>
            </a:solidFill>
          </a:ln>
        </p:spPr>
        <p:txBody>
          <a:bodyPr lIns="68573" tIns="34286" rIns="68573" bIns="34286" anchor="ctr"/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" name="Oval 14"/>
          <p:cNvSpPr>
            <a:spLocks noChangeArrowheads="1"/>
          </p:cNvSpPr>
          <p:nvPr/>
        </p:nvSpPr>
        <p:spPr bwMode="auto">
          <a:xfrm flipH="1">
            <a:off x="4472789" y="3964072"/>
            <a:ext cx="754873" cy="75830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lIns="68573" tIns="34286" rIns="68573" bIns="34286" anchor="ctr"/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" name="Oval 16"/>
          <p:cNvSpPr>
            <a:spLocks noChangeArrowheads="1"/>
          </p:cNvSpPr>
          <p:nvPr/>
        </p:nvSpPr>
        <p:spPr bwMode="auto">
          <a:xfrm flipH="1">
            <a:off x="2314530" y="3964072"/>
            <a:ext cx="753158" cy="758304"/>
          </a:xfrm>
          <a:prstGeom prst="ellipse">
            <a:avLst/>
          </a:prstGeom>
          <a:noFill/>
          <a:ln>
            <a:solidFill>
              <a:srgbClr val="14345A"/>
            </a:solidFill>
          </a:ln>
        </p:spPr>
        <p:txBody>
          <a:bodyPr lIns="68573" tIns="34286" rIns="68573" bIns="34286" anchor="ctr"/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13" name="Group 20"/>
          <p:cNvGrpSpPr/>
          <p:nvPr/>
        </p:nvGrpSpPr>
        <p:grpSpPr bwMode="auto">
          <a:xfrm flipH="1">
            <a:off x="9470395" y="4127054"/>
            <a:ext cx="423758" cy="427190"/>
            <a:chOff x="0" y="0"/>
            <a:chExt cx="401822" cy="404317"/>
          </a:xfrm>
          <a:noFill/>
        </p:grpSpPr>
        <p:sp>
          <p:nvSpPr>
            <p:cNvPr id="58" name="品 4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1822" cy="404317"/>
            </a:xfrm>
            <a:custGeom>
              <a:avLst/>
              <a:gdLst>
                <a:gd name="T0" fmla="*/ 661681284 w 121"/>
                <a:gd name="T1" fmla="*/ 0 h 121"/>
                <a:gd name="T2" fmla="*/ 0 w 121"/>
                <a:gd name="T3" fmla="*/ 681087023 h 121"/>
                <a:gd name="T4" fmla="*/ 661681284 w 121"/>
                <a:gd name="T5" fmla="*/ 1351010219 h 121"/>
                <a:gd name="T6" fmla="*/ 1334387766 w 121"/>
                <a:gd name="T7" fmla="*/ 681087023 h 121"/>
                <a:gd name="T8" fmla="*/ 661681284 w 121"/>
                <a:gd name="T9" fmla="*/ 0 h 121"/>
                <a:gd name="T10" fmla="*/ 661681284 w 121"/>
                <a:gd name="T11" fmla="*/ 1239355239 h 121"/>
                <a:gd name="T12" fmla="*/ 110278554 w 121"/>
                <a:gd name="T13" fmla="*/ 681087023 h 121"/>
                <a:gd name="T14" fmla="*/ 661681284 w 121"/>
                <a:gd name="T15" fmla="*/ 111654980 h 121"/>
                <a:gd name="T16" fmla="*/ 1224109212 w 121"/>
                <a:gd name="T17" fmla="*/ 681087023 h 121"/>
                <a:gd name="T18" fmla="*/ 661681284 w 121"/>
                <a:gd name="T19" fmla="*/ 1239355239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"/>
                <a:gd name="T31" fmla="*/ 0 h 121"/>
                <a:gd name="T32" fmla="*/ 121 w 121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出品 43"/>
            <p:cNvSpPr>
              <a:spLocks noChangeArrowheads="1"/>
            </p:cNvSpPr>
            <p:nvPr/>
          </p:nvSpPr>
          <p:spPr bwMode="auto">
            <a:xfrm>
              <a:off x="107320" y="97336"/>
              <a:ext cx="139764" cy="199662"/>
            </a:xfrm>
            <a:custGeom>
              <a:avLst/>
              <a:gdLst>
                <a:gd name="T0" fmla="*/ 465094659 w 42"/>
                <a:gd name="T1" fmla="*/ 664415237 h 60"/>
                <a:gd name="T2" fmla="*/ 465094659 w 42"/>
                <a:gd name="T3" fmla="*/ 0 h 60"/>
                <a:gd name="T4" fmla="*/ 0 w 42"/>
                <a:gd name="T5" fmla="*/ 465089335 h 60"/>
                <a:gd name="T6" fmla="*/ 465094659 w 42"/>
                <a:gd name="T7" fmla="*/ 664415237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60"/>
                <a:gd name="T14" fmla="*/ 42 w 4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23"/>
          <p:cNvGrpSpPr/>
          <p:nvPr/>
        </p:nvGrpSpPr>
        <p:grpSpPr bwMode="auto">
          <a:xfrm flipH="1">
            <a:off x="6912402" y="4178523"/>
            <a:ext cx="410034" cy="356849"/>
            <a:chOff x="0" y="0"/>
            <a:chExt cx="389342" cy="339426"/>
          </a:xfrm>
          <a:noFill/>
        </p:grpSpPr>
        <p:sp>
          <p:nvSpPr>
            <p:cNvPr id="47" name="品 110"/>
            <p:cNvSpPr>
              <a:spLocks noChangeArrowheads="1"/>
            </p:cNvSpPr>
            <p:nvPr/>
          </p:nvSpPr>
          <p:spPr bwMode="auto">
            <a:xfrm>
              <a:off x="259561" y="102327"/>
              <a:ext cx="102328" cy="102328"/>
            </a:xfrm>
            <a:custGeom>
              <a:avLst/>
              <a:gdLst>
                <a:gd name="T0" fmla="*/ 0 w 41"/>
                <a:gd name="T1" fmla="*/ 242931664 h 41"/>
                <a:gd name="T2" fmla="*/ 18686091 w 41"/>
                <a:gd name="T3" fmla="*/ 255390722 h 41"/>
                <a:gd name="T4" fmla="*/ 255390722 w 41"/>
                <a:gd name="T5" fmla="*/ 18686091 h 41"/>
                <a:gd name="T6" fmla="*/ 242931664 w 41"/>
                <a:gd name="T7" fmla="*/ 0 h 41"/>
                <a:gd name="T8" fmla="*/ 0 w 41"/>
                <a:gd name="T9" fmla="*/ 242931664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41"/>
                <a:gd name="T17" fmla="*/ 41 w 41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出品 111"/>
            <p:cNvSpPr>
              <a:spLocks noChangeArrowheads="1"/>
            </p:cNvSpPr>
            <p:nvPr/>
          </p:nvSpPr>
          <p:spPr bwMode="auto">
            <a:xfrm>
              <a:off x="237098" y="74873"/>
              <a:ext cx="109814" cy="114806"/>
            </a:xfrm>
            <a:custGeom>
              <a:avLst/>
              <a:gdLst>
                <a:gd name="T0" fmla="*/ 230469637 w 44"/>
                <a:gd name="T1" fmla="*/ 0 h 46"/>
                <a:gd name="T2" fmla="*/ 0 w 44"/>
                <a:gd name="T3" fmla="*/ 242929496 h 46"/>
                <a:gd name="T4" fmla="*/ 37374197 w 44"/>
                <a:gd name="T5" fmla="*/ 286530818 h 46"/>
                <a:gd name="T6" fmla="*/ 274070786 w 44"/>
                <a:gd name="T7" fmla="*/ 49830796 h 46"/>
                <a:gd name="T8" fmla="*/ 230469637 w 44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46"/>
                <a:gd name="T17" fmla="*/ 44 w 44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出品 112"/>
            <p:cNvSpPr>
              <a:spLocks noChangeArrowheads="1"/>
            </p:cNvSpPr>
            <p:nvPr/>
          </p:nvSpPr>
          <p:spPr bwMode="auto">
            <a:xfrm>
              <a:off x="217132" y="59898"/>
              <a:ext cx="104823" cy="104823"/>
            </a:xfrm>
            <a:custGeom>
              <a:avLst/>
              <a:gdLst>
                <a:gd name="T0" fmla="*/ 0 w 42"/>
                <a:gd name="T1" fmla="*/ 236700317 h 42"/>
                <a:gd name="T2" fmla="*/ 24915429 w 42"/>
                <a:gd name="T3" fmla="*/ 261615746 h 42"/>
                <a:gd name="T4" fmla="*/ 261615746 w 42"/>
                <a:gd name="T5" fmla="*/ 24915429 h 42"/>
                <a:gd name="T6" fmla="*/ 236700317 w 42"/>
                <a:gd name="T7" fmla="*/ 0 h 42"/>
                <a:gd name="T8" fmla="*/ 0 w 42"/>
                <a:gd name="T9" fmla="*/ 23670031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2"/>
                <a:gd name="T17" fmla="*/ 42 w 4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品 113"/>
            <p:cNvSpPr>
              <a:spLocks noChangeArrowheads="1"/>
            </p:cNvSpPr>
            <p:nvPr/>
          </p:nvSpPr>
          <p:spPr bwMode="auto">
            <a:xfrm>
              <a:off x="189679" y="162226"/>
              <a:ext cx="69882" cy="69882"/>
            </a:xfrm>
            <a:custGeom>
              <a:avLst/>
              <a:gdLst>
                <a:gd name="T0" fmla="*/ 174410497 w 28"/>
                <a:gd name="T1" fmla="*/ 124579640 h 28"/>
                <a:gd name="T2" fmla="*/ 49830858 w 28"/>
                <a:gd name="T3" fmla="*/ 0 h 28"/>
                <a:gd name="T4" fmla="*/ 0 w 28"/>
                <a:gd name="T5" fmla="*/ 124579640 h 28"/>
                <a:gd name="T6" fmla="*/ 56060339 w 28"/>
                <a:gd name="T7" fmla="*/ 174410497 h 28"/>
                <a:gd name="T8" fmla="*/ 174410497 w 28"/>
                <a:gd name="T9" fmla="*/ 12457964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品 114"/>
            <p:cNvSpPr>
              <a:spLocks noChangeArrowheads="1"/>
            </p:cNvSpPr>
            <p:nvPr/>
          </p:nvSpPr>
          <p:spPr bwMode="auto">
            <a:xfrm>
              <a:off x="172208" y="219628"/>
              <a:ext cx="34941" cy="32446"/>
            </a:xfrm>
            <a:custGeom>
              <a:avLst/>
              <a:gdLst>
                <a:gd name="T0" fmla="*/ 0 w 14"/>
                <a:gd name="T1" fmla="*/ 80980224 h 13"/>
                <a:gd name="T2" fmla="*/ 87205249 w 14"/>
                <a:gd name="T3" fmla="*/ 37375296 h 13"/>
                <a:gd name="T4" fmla="*/ 37374391 w 14"/>
                <a:gd name="T5" fmla="*/ 0 h 13"/>
                <a:gd name="T6" fmla="*/ 0 w 14"/>
                <a:gd name="T7" fmla="*/ 80980224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13"/>
                <a:gd name="T14" fmla="*/ 14 w 14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出品 115"/>
            <p:cNvSpPr>
              <a:spLocks noChangeArrowheads="1"/>
            </p:cNvSpPr>
            <p:nvPr/>
          </p:nvSpPr>
          <p:spPr bwMode="auto">
            <a:xfrm>
              <a:off x="319460" y="34941"/>
              <a:ext cx="69882" cy="69882"/>
            </a:xfrm>
            <a:custGeom>
              <a:avLst/>
              <a:gdLst>
                <a:gd name="T0" fmla="*/ 43603872 w 28"/>
                <a:gd name="T1" fmla="*/ 0 h 28"/>
                <a:gd name="T2" fmla="*/ 0 w 28"/>
                <a:gd name="T3" fmla="*/ 49830858 h 28"/>
                <a:gd name="T4" fmla="*/ 124579640 w 28"/>
                <a:gd name="T5" fmla="*/ 174410497 h 28"/>
                <a:gd name="T6" fmla="*/ 174410497 w 28"/>
                <a:gd name="T7" fmla="*/ 124579640 h 28"/>
                <a:gd name="T8" fmla="*/ 43603872 w 2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28"/>
                <a:gd name="T17" fmla="*/ 28 w 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品 116"/>
            <p:cNvSpPr>
              <a:spLocks noChangeArrowheads="1"/>
            </p:cNvSpPr>
            <p:nvPr/>
          </p:nvSpPr>
          <p:spPr bwMode="auto">
            <a:xfrm>
              <a:off x="0" y="0"/>
              <a:ext cx="279527" cy="339426"/>
            </a:xfrm>
            <a:custGeom>
              <a:avLst/>
              <a:gdLst>
                <a:gd name="T0" fmla="*/ 647806318 w 112"/>
                <a:gd name="T1" fmla="*/ 629121099 h 136"/>
                <a:gd name="T2" fmla="*/ 516997665 w 112"/>
                <a:gd name="T3" fmla="*/ 629121099 h 136"/>
                <a:gd name="T4" fmla="*/ 516997665 w 112"/>
                <a:gd name="T5" fmla="*/ 803531156 h 136"/>
                <a:gd name="T6" fmla="*/ 43601220 w 112"/>
                <a:gd name="T7" fmla="*/ 803531156 h 136"/>
                <a:gd name="T8" fmla="*/ 43601220 w 112"/>
                <a:gd name="T9" fmla="*/ 199325423 h 136"/>
                <a:gd name="T10" fmla="*/ 647806318 w 112"/>
                <a:gd name="T11" fmla="*/ 199325423 h 136"/>
                <a:gd name="T12" fmla="*/ 647806318 w 112"/>
                <a:gd name="T13" fmla="*/ 249156154 h 136"/>
                <a:gd name="T14" fmla="*/ 697636998 w 112"/>
                <a:gd name="T15" fmla="*/ 199325423 h 136"/>
                <a:gd name="T16" fmla="*/ 697636998 w 112"/>
                <a:gd name="T17" fmla="*/ 37374297 h 136"/>
                <a:gd name="T18" fmla="*/ 604202602 w 112"/>
                <a:gd name="T19" fmla="*/ 37374297 h 136"/>
                <a:gd name="T20" fmla="*/ 604202602 w 112"/>
                <a:gd name="T21" fmla="*/ 124579325 h 136"/>
                <a:gd name="T22" fmla="*/ 591746180 w 112"/>
                <a:gd name="T23" fmla="*/ 124579325 h 136"/>
                <a:gd name="T24" fmla="*/ 591746180 w 112"/>
                <a:gd name="T25" fmla="*/ 0 h 136"/>
                <a:gd name="T26" fmla="*/ 554371923 w 112"/>
                <a:gd name="T27" fmla="*/ 0 h 136"/>
                <a:gd name="T28" fmla="*/ 554371923 w 112"/>
                <a:gd name="T29" fmla="*/ 124579325 h 136"/>
                <a:gd name="T30" fmla="*/ 541915501 w 112"/>
                <a:gd name="T31" fmla="*/ 124579325 h 136"/>
                <a:gd name="T32" fmla="*/ 541915501 w 112"/>
                <a:gd name="T33" fmla="*/ 37374297 h 136"/>
                <a:gd name="T34" fmla="*/ 492082326 w 112"/>
                <a:gd name="T35" fmla="*/ 37374297 h 136"/>
                <a:gd name="T36" fmla="*/ 492082326 w 112"/>
                <a:gd name="T37" fmla="*/ 124579325 h 136"/>
                <a:gd name="T38" fmla="*/ 473396445 w 112"/>
                <a:gd name="T39" fmla="*/ 124579325 h 136"/>
                <a:gd name="T40" fmla="*/ 473396445 w 112"/>
                <a:gd name="T41" fmla="*/ 0 h 136"/>
                <a:gd name="T42" fmla="*/ 448481105 w 112"/>
                <a:gd name="T43" fmla="*/ 0 h 136"/>
                <a:gd name="T44" fmla="*/ 448481105 w 112"/>
                <a:gd name="T45" fmla="*/ 124579325 h 136"/>
                <a:gd name="T46" fmla="*/ 423565766 w 112"/>
                <a:gd name="T47" fmla="*/ 124579325 h 136"/>
                <a:gd name="T48" fmla="*/ 423565766 w 112"/>
                <a:gd name="T49" fmla="*/ 37374297 h 136"/>
                <a:gd name="T50" fmla="*/ 373735086 w 112"/>
                <a:gd name="T51" fmla="*/ 37374297 h 136"/>
                <a:gd name="T52" fmla="*/ 373735086 w 112"/>
                <a:gd name="T53" fmla="*/ 124579325 h 136"/>
                <a:gd name="T54" fmla="*/ 355046710 w 112"/>
                <a:gd name="T55" fmla="*/ 124579325 h 136"/>
                <a:gd name="T56" fmla="*/ 355046710 w 112"/>
                <a:gd name="T57" fmla="*/ 0 h 136"/>
                <a:gd name="T58" fmla="*/ 330131370 w 112"/>
                <a:gd name="T59" fmla="*/ 0 h 136"/>
                <a:gd name="T60" fmla="*/ 330131370 w 112"/>
                <a:gd name="T61" fmla="*/ 124579325 h 136"/>
                <a:gd name="T62" fmla="*/ 317674948 w 112"/>
                <a:gd name="T63" fmla="*/ 124579325 h 136"/>
                <a:gd name="T64" fmla="*/ 317674948 w 112"/>
                <a:gd name="T65" fmla="*/ 37374297 h 136"/>
                <a:gd name="T66" fmla="*/ 267841773 w 112"/>
                <a:gd name="T67" fmla="*/ 37374297 h 136"/>
                <a:gd name="T68" fmla="*/ 267841773 w 112"/>
                <a:gd name="T69" fmla="*/ 124579325 h 136"/>
                <a:gd name="T70" fmla="*/ 249155892 w 112"/>
                <a:gd name="T71" fmla="*/ 124579325 h 136"/>
                <a:gd name="T72" fmla="*/ 249155892 w 112"/>
                <a:gd name="T73" fmla="*/ 0 h 136"/>
                <a:gd name="T74" fmla="*/ 218011094 w 112"/>
                <a:gd name="T75" fmla="*/ 0 h 136"/>
                <a:gd name="T76" fmla="*/ 218011094 w 112"/>
                <a:gd name="T77" fmla="*/ 124579325 h 136"/>
                <a:gd name="T78" fmla="*/ 199325213 w 112"/>
                <a:gd name="T79" fmla="*/ 124579325 h 136"/>
                <a:gd name="T80" fmla="*/ 199325213 w 112"/>
                <a:gd name="T81" fmla="*/ 37374297 h 136"/>
                <a:gd name="T82" fmla="*/ 155721497 w 112"/>
                <a:gd name="T83" fmla="*/ 37374297 h 136"/>
                <a:gd name="T84" fmla="*/ 155721497 w 112"/>
                <a:gd name="T85" fmla="*/ 124579325 h 136"/>
                <a:gd name="T86" fmla="*/ 143265075 w 112"/>
                <a:gd name="T87" fmla="*/ 124579325 h 136"/>
                <a:gd name="T88" fmla="*/ 143265075 w 112"/>
                <a:gd name="T89" fmla="*/ 0 h 136"/>
                <a:gd name="T90" fmla="*/ 105890817 w 112"/>
                <a:gd name="T91" fmla="*/ 0 h 136"/>
                <a:gd name="T92" fmla="*/ 105890817 w 112"/>
                <a:gd name="T93" fmla="*/ 124579325 h 136"/>
                <a:gd name="T94" fmla="*/ 93434396 w 112"/>
                <a:gd name="T95" fmla="*/ 124579325 h 136"/>
                <a:gd name="T96" fmla="*/ 93434396 w 112"/>
                <a:gd name="T97" fmla="*/ 37374297 h 136"/>
                <a:gd name="T98" fmla="*/ 0 w 112"/>
                <a:gd name="T99" fmla="*/ 37374297 h 136"/>
                <a:gd name="T100" fmla="*/ 0 w 112"/>
                <a:gd name="T101" fmla="*/ 149494691 h 136"/>
                <a:gd name="T102" fmla="*/ 0 w 112"/>
                <a:gd name="T103" fmla="*/ 174410057 h 136"/>
                <a:gd name="T104" fmla="*/ 0 w 112"/>
                <a:gd name="T105" fmla="*/ 847132423 h 136"/>
                <a:gd name="T106" fmla="*/ 554371923 w 112"/>
                <a:gd name="T107" fmla="*/ 847132423 h 136"/>
                <a:gd name="T108" fmla="*/ 697636998 w 112"/>
                <a:gd name="T109" fmla="*/ 685181297 h 136"/>
                <a:gd name="T110" fmla="*/ 697636998 w 112"/>
                <a:gd name="T111" fmla="*/ 523227675 h 136"/>
                <a:gd name="T112" fmla="*/ 647806318 w 112"/>
                <a:gd name="T113" fmla="*/ 573060902 h 136"/>
                <a:gd name="T114" fmla="*/ 647806318 w 112"/>
                <a:gd name="T115" fmla="*/ 629121099 h 1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"/>
                <a:gd name="T175" fmla="*/ 0 h 136"/>
                <a:gd name="T176" fmla="*/ 112 w 112"/>
                <a:gd name="T177" fmla="*/ 136 h 1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出品 117"/>
            <p:cNvSpPr>
              <a:spLocks noChangeArrowheads="1"/>
            </p:cNvSpPr>
            <p:nvPr/>
          </p:nvSpPr>
          <p:spPr bwMode="auto">
            <a:xfrm>
              <a:off x="49916" y="114806"/>
              <a:ext cx="109814" cy="17471"/>
            </a:xfrm>
            <a:prstGeom prst="rect">
              <a:avLst/>
            </a:pr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5" name="出品 118"/>
            <p:cNvSpPr>
              <a:spLocks noChangeArrowheads="1"/>
            </p:cNvSpPr>
            <p:nvPr/>
          </p:nvSpPr>
          <p:spPr bwMode="auto">
            <a:xfrm>
              <a:off x="49916" y="154738"/>
              <a:ext cx="109814" cy="17471"/>
            </a:xfrm>
            <a:prstGeom prst="rect">
              <a:avLst/>
            </a:pr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6" name="品 119"/>
            <p:cNvSpPr>
              <a:spLocks noChangeArrowheads="1"/>
            </p:cNvSpPr>
            <p:nvPr/>
          </p:nvSpPr>
          <p:spPr bwMode="auto">
            <a:xfrm>
              <a:off x="49916" y="199662"/>
              <a:ext cx="109814" cy="14975"/>
            </a:xfrm>
            <a:prstGeom prst="rect">
              <a:avLst/>
            </a:pr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7" name="7出品 120"/>
            <p:cNvSpPr>
              <a:spLocks noChangeArrowheads="1"/>
            </p:cNvSpPr>
            <p:nvPr/>
          </p:nvSpPr>
          <p:spPr bwMode="auto">
            <a:xfrm>
              <a:off x="49916" y="242091"/>
              <a:ext cx="109814" cy="17471"/>
            </a:xfrm>
            <a:prstGeom prst="rect">
              <a:avLst/>
            </a:pr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15" name="Group 35"/>
          <p:cNvGrpSpPr/>
          <p:nvPr/>
        </p:nvGrpSpPr>
        <p:grpSpPr bwMode="auto">
          <a:xfrm flipH="1">
            <a:off x="2491239" y="4135634"/>
            <a:ext cx="399739" cy="396308"/>
            <a:chOff x="0" y="0"/>
            <a:chExt cx="379359" cy="376864"/>
          </a:xfrm>
          <a:noFill/>
        </p:grpSpPr>
        <p:sp>
          <p:nvSpPr>
            <p:cNvPr id="30" name="出品 150"/>
            <p:cNvSpPr>
              <a:spLocks noEditPoints="1" noChangeArrowheads="1"/>
            </p:cNvSpPr>
            <p:nvPr/>
          </p:nvSpPr>
          <p:spPr bwMode="auto">
            <a:xfrm>
              <a:off x="0" y="0"/>
              <a:ext cx="379359" cy="376864"/>
            </a:xfrm>
            <a:custGeom>
              <a:avLst/>
              <a:gdLst>
                <a:gd name="T0" fmla="*/ 631200133 w 114"/>
                <a:gd name="T1" fmla="*/ 0 h 114"/>
                <a:gd name="T2" fmla="*/ 0 w 114"/>
                <a:gd name="T3" fmla="*/ 622923134 h 114"/>
                <a:gd name="T4" fmla="*/ 631200133 w 114"/>
                <a:gd name="T5" fmla="*/ 1245846268 h 114"/>
                <a:gd name="T6" fmla="*/ 1262396938 w 114"/>
                <a:gd name="T7" fmla="*/ 622923134 h 114"/>
                <a:gd name="T8" fmla="*/ 631200133 w 114"/>
                <a:gd name="T9" fmla="*/ 0 h 114"/>
                <a:gd name="T10" fmla="*/ 631200133 w 114"/>
                <a:gd name="T11" fmla="*/ 1180275237 h 114"/>
                <a:gd name="T12" fmla="*/ 66441068 w 114"/>
                <a:gd name="T13" fmla="*/ 622923134 h 114"/>
                <a:gd name="T14" fmla="*/ 631200133 w 114"/>
                <a:gd name="T15" fmla="*/ 65571030 h 114"/>
                <a:gd name="T16" fmla="*/ 1195955869 w 114"/>
                <a:gd name="T17" fmla="*/ 622923134 h 114"/>
                <a:gd name="T18" fmla="*/ 631200133 w 114"/>
                <a:gd name="T19" fmla="*/ 1180275237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4"/>
                <a:gd name="T31" fmla="*/ 0 h 114"/>
                <a:gd name="T32" fmla="*/ 114 w 114"/>
                <a:gd name="T33" fmla="*/ 114 h 1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151"/>
            <p:cNvSpPr>
              <a:spLocks noChangeArrowheads="1"/>
            </p:cNvSpPr>
            <p:nvPr/>
          </p:nvSpPr>
          <p:spPr bwMode="auto">
            <a:xfrm>
              <a:off x="144756" y="272040"/>
              <a:ext cx="22463" cy="42429"/>
            </a:xfrm>
            <a:prstGeom prst="rect">
              <a:avLst/>
            </a:pr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2" name="品 152"/>
            <p:cNvSpPr>
              <a:spLocks noChangeArrowheads="1"/>
            </p:cNvSpPr>
            <p:nvPr/>
          </p:nvSpPr>
          <p:spPr bwMode="auto">
            <a:xfrm>
              <a:off x="179697" y="272040"/>
              <a:ext cx="19966" cy="42429"/>
            </a:xfrm>
            <a:prstGeom prst="rect">
              <a:avLst/>
            </a:pr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3" name="153"/>
            <p:cNvSpPr>
              <a:spLocks noChangeArrowheads="1"/>
            </p:cNvSpPr>
            <p:nvPr/>
          </p:nvSpPr>
          <p:spPr bwMode="auto">
            <a:xfrm>
              <a:off x="214638" y="272040"/>
              <a:ext cx="19966" cy="42429"/>
            </a:xfrm>
            <a:prstGeom prst="rect">
              <a:avLst/>
            </a:pr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4" name="品 154"/>
            <p:cNvSpPr>
              <a:spLocks noChangeArrowheads="1"/>
            </p:cNvSpPr>
            <p:nvPr/>
          </p:nvSpPr>
          <p:spPr bwMode="auto">
            <a:xfrm>
              <a:off x="117303" y="107318"/>
              <a:ext cx="82362" cy="84857"/>
            </a:xfrm>
            <a:custGeom>
              <a:avLst/>
              <a:gdLst>
                <a:gd name="T0" fmla="*/ 206217976 w 25"/>
                <a:gd name="T1" fmla="*/ 253464465 h 25"/>
                <a:gd name="T2" fmla="*/ 238780616 w 25"/>
                <a:gd name="T3" fmla="*/ 288028418 h 25"/>
                <a:gd name="T4" fmla="*/ 271339962 w 25"/>
                <a:gd name="T5" fmla="*/ 253464465 h 25"/>
                <a:gd name="T6" fmla="*/ 238780616 w 25"/>
                <a:gd name="T7" fmla="*/ 218900511 h 25"/>
                <a:gd name="T8" fmla="*/ 227925304 w 25"/>
                <a:gd name="T9" fmla="*/ 218900511 h 25"/>
                <a:gd name="T10" fmla="*/ 0 w 25"/>
                <a:gd name="T11" fmla="*/ 0 h 25"/>
                <a:gd name="T12" fmla="*/ 206217976 w 25"/>
                <a:gd name="T13" fmla="*/ 253464465 h 25"/>
                <a:gd name="T14" fmla="*/ 206217976 w 25"/>
                <a:gd name="T15" fmla="*/ 253464465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5"/>
                <a:gd name="T26" fmla="*/ 25 w 25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155"/>
            <p:cNvSpPr>
              <a:spLocks noChangeArrowheads="1"/>
            </p:cNvSpPr>
            <p:nvPr/>
          </p:nvSpPr>
          <p:spPr bwMode="auto">
            <a:xfrm>
              <a:off x="67387" y="272040"/>
              <a:ext cx="22463" cy="19966"/>
            </a:xfrm>
            <a:custGeom>
              <a:avLst/>
              <a:gdLst>
                <a:gd name="T0" fmla="*/ 0 w 9"/>
                <a:gd name="T1" fmla="*/ 37371361 h 8"/>
                <a:gd name="T2" fmla="*/ 18689216 w 9"/>
                <a:gd name="T3" fmla="*/ 49830145 h 8"/>
                <a:gd name="T4" fmla="*/ 56065152 w 9"/>
                <a:gd name="T5" fmla="*/ 6229392 h 8"/>
                <a:gd name="T6" fmla="*/ 43605675 w 9"/>
                <a:gd name="T7" fmla="*/ 0 h 8"/>
                <a:gd name="T8" fmla="*/ 0 w 9"/>
                <a:gd name="T9" fmla="*/ 37371361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8"/>
                <a:gd name="T17" fmla="*/ 9 w 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品 156"/>
            <p:cNvSpPr>
              <a:spLocks noChangeArrowheads="1"/>
            </p:cNvSpPr>
            <p:nvPr/>
          </p:nvSpPr>
          <p:spPr bwMode="auto">
            <a:xfrm>
              <a:off x="47421" y="227116"/>
              <a:ext cx="27454" cy="14975"/>
            </a:xfrm>
            <a:custGeom>
              <a:avLst/>
              <a:gdLst>
                <a:gd name="T0" fmla="*/ 56061068 w 11"/>
                <a:gd name="T1" fmla="*/ 0 h 6"/>
                <a:gd name="T2" fmla="*/ 0 w 11"/>
                <a:gd name="T3" fmla="*/ 18688800 h 6"/>
                <a:gd name="T4" fmla="*/ 6229562 w 11"/>
                <a:gd name="T5" fmla="*/ 37375104 h 6"/>
                <a:gd name="T6" fmla="*/ 68520192 w 11"/>
                <a:gd name="T7" fmla="*/ 18688800 h 6"/>
                <a:gd name="T8" fmla="*/ 56061068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品 157"/>
            <p:cNvSpPr>
              <a:spLocks noChangeArrowheads="1"/>
            </p:cNvSpPr>
            <p:nvPr/>
          </p:nvSpPr>
          <p:spPr bwMode="auto">
            <a:xfrm>
              <a:off x="79865" y="74874"/>
              <a:ext cx="19966" cy="22463"/>
            </a:xfrm>
            <a:custGeom>
              <a:avLst/>
              <a:gdLst>
                <a:gd name="T0" fmla="*/ 0 w 8"/>
                <a:gd name="T1" fmla="*/ 18689216 h 9"/>
                <a:gd name="T2" fmla="*/ 43600753 w 8"/>
                <a:gd name="T3" fmla="*/ 56065152 h 9"/>
                <a:gd name="T4" fmla="*/ 49830145 w 8"/>
                <a:gd name="T5" fmla="*/ 43605675 h 9"/>
                <a:gd name="T6" fmla="*/ 12458784 w 8"/>
                <a:gd name="T7" fmla="*/ 0 h 9"/>
                <a:gd name="T8" fmla="*/ 0 w 8"/>
                <a:gd name="T9" fmla="*/ 1868921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9"/>
                <a:gd name="T17" fmla="*/ 8 w 8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品 158"/>
            <p:cNvSpPr>
              <a:spLocks noChangeArrowheads="1"/>
            </p:cNvSpPr>
            <p:nvPr/>
          </p:nvSpPr>
          <p:spPr bwMode="auto">
            <a:xfrm>
              <a:off x="49916" y="124789"/>
              <a:ext cx="27454" cy="12480"/>
            </a:xfrm>
            <a:custGeom>
              <a:avLst/>
              <a:gdLst>
                <a:gd name="T0" fmla="*/ 68520192 w 11"/>
                <a:gd name="T1" fmla="*/ 18690048 h 5"/>
                <a:gd name="T2" fmla="*/ 12459124 w 11"/>
                <a:gd name="T3" fmla="*/ 0 h 5"/>
                <a:gd name="T4" fmla="*/ 0 w 11"/>
                <a:gd name="T5" fmla="*/ 18690048 h 5"/>
                <a:gd name="T6" fmla="*/ 62290630 w 11"/>
                <a:gd name="T7" fmla="*/ 31150080 h 5"/>
                <a:gd name="T8" fmla="*/ 68520192 w 11"/>
                <a:gd name="T9" fmla="*/ 18690048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"/>
                <a:gd name="T17" fmla="*/ 11 w 11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品 159"/>
            <p:cNvSpPr>
              <a:spLocks noChangeArrowheads="1"/>
            </p:cNvSpPr>
            <p:nvPr/>
          </p:nvSpPr>
          <p:spPr bwMode="auto">
            <a:xfrm>
              <a:off x="187185" y="34941"/>
              <a:ext cx="7488" cy="22463"/>
            </a:xfrm>
            <a:prstGeom prst="rect">
              <a:avLst/>
            </a:pr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40" name="品 160"/>
            <p:cNvSpPr>
              <a:spLocks noChangeArrowheads="1"/>
            </p:cNvSpPr>
            <p:nvPr/>
          </p:nvSpPr>
          <p:spPr bwMode="auto">
            <a:xfrm>
              <a:off x="119798" y="44924"/>
              <a:ext cx="17471" cy="22463"/>
            </a:xfrm>
            <a:custGeom>
              <a:avLst/>
              <a:gdLst>
                <a:gd name="T0" fmla="*/ 43605120 w 7"/>
                <a:gd name="T1" fmla="*/ 49835413 h 9"/>
                <a:gd name="T2" fmla="*/ 18688978 w 7"/>
                <a:gd name="T3" fmla="*/ 0 h 9"/>
                <a:gd name="T4" fmla="*/ 0 w 7"/>
                <a:gd name="T5" fmla="*/ 12459477 h 9"/>
                <a:gd name="T6" fmla="*/ 24916142 w 7"/>
                <a:gd name="T7" fmla="*/ 56065152 h 9"/>
                <a:gd name="T8" fmla="*/ 43605120 w 7"/>
                <a:gd name="T9" fmla="*/ 4983541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9"/>
                <a:gd name="T17" fmla="*/ 7 w 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品 161"/>
            <p:cNvSpPr>
              <a:spLocks noChangeArrowheads="1"/>
            </p:cNvSpPr>
            <p:nvPr/>
          </p:nvSpPr>
          <p:spPr bwMode="auto">
            <a:xfrm>
              <a:off x="234604" y="44924"/>
              <a:ext cx="12480" cy="27454"/>
            </a:xfrm>
            <a:custGeom>
              <a:avLst/>
              <a:gdLst>
                <a:gd name="T0" fmla="*/ 0 w 5"/>
                <a:gd name="T1" fmla="*/ 56061068 h 11"/>
                <a:gd name="T2" fmla="*/ 12460032 w 5"/>
                <a:gd name="T3" fmla="*/ 68520192 h 11"/>
                <a:gd name="T4" fmla="*/ 31150080 w 5"/>
                <a:gd name="T5" fmla="*/ 12459124 h 11"/>
                <a:gd name="T6" fmla="*/ 12460032 w 5"/>
                <a:gd name="T7" fmla="*/ 0 h 11"/>
                <a:gd name="T8" fmla="*/ 0 w 5"/>
                <a:gd name="T9" fmla="*/ 56061068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1"/>
                <a:gd name="T17" fmla="*/ 5 w 5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品 162"/>
            <p:cNvSpPr>
              <a:spLocks noChangeArrowheads="1"/>
            </p:cNvSpPr>
            <p:nvPr/>
          </p:nvSpPr>
          <p:spPr bwMode="auto">
            <a:xfrm>
              <a:off x="277033" y="272040"/>
              <a:ext cx="22463" cy="19966"/>
            </a:xfrm>
            <a:custGeom>
              <a:avLst/>
              <a:gdLst>
                <a:gd name="T0" fmla="*/ 0 w 9"/>
                <a:gd name="T1" fmla="*/ 6229392 h 8"/>
                <a:gd name="T2" fmla="*/ 49835413 w 9"/>
                <a:gd name="T3" fmla="*/ 49830145 h 8"/>
                <a:gd name="T4" fmla="*/ 56065152 w 9"/>
                <a:gd name="T5" fmla="*/ 37371361 h 8"/>
                <a:gd name="T6" fmla="*/ 18689216 w 9"/>
                <a:gd name="T7" fmla="*/ 0 h 8"/>
                <a:gd name="T8" fmla="*/ 0 w 9"/>
                <a:gd name="T9" fmla="*/ 6229392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8"/>
                <a:gd name="T17" fmla="*/ 9 w 9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品 163"/>
            <p:cNvSpPr>
              <a:spLocks noChangeArrowheads="1"/>
            </p:cNvSpPr>
            <p:nvPr/>
          </p:nvSpPr>
          <p:spPr bwMode="auto">
            <a:xfrm>
              <a:off x="304486" y="227116"/>
              <a:ext cx="24958" cy="14975"/>
            </a:xfrm>
            <a:custGeom>
              <a:avLst/>
              <a:gdLst>
                <a:gd name="T0" fmla="*/ 0 w 10"/>
                <a:gd name="T1" fmla="*/ 18688800 h 6"/>
                <a:gd name="T2" fmla="*/ 56060660 w 10"/>
                <a:gd name="T3" fmla="*/ 37375104 h 6"/>
                <a:gd name="T4" fmla="*/ 62290176 w 10"/>
                <a:gd name="T5" fmla="*/ 18688800 h 6"/>
                <a:gd name="T6" fmla="*/ 6229517 w 10"/>
                <a:gd name="T7" fmla="*/ 0 h 6"/>
                <a:gd name="T8" fmla="*/ 0 w 10"/>
                <a:gd name="T9" fmla="*/ 1868880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6"/>
                <a:gd name="T17" fmla="*/ 10 w 10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164"/>
            <p:cNvSpPr>
              <a:spLocks noChangeArrowheads="1"/>
            </p:cNvSpPr>
            <p:nvPr/>
          </p:nvSpPr>
          <p:spPr bwMode="auto">
            <a:xfrm>
              <a:off x="274536" y="74874"/>
              <a:ext cx="22463" cy="22463"/>
            </a:xfrm>
            <a:custGeom>
              <a:avLst/>
              <a:gdLst>
                <a:gd name="T0" fmla="*/ 56065152 w 9"/>
                <a:gd name="T1" fmla="*/ 18689216 h 9"/>
                <a:gd name="T2" fmla="*/ 49835413 w 9"/>
                <a:gd name="T3" fmla="*/ 0 h 9"/>
                <a:gd name="T4" fmla="*/ 0 w 9"/>
                <a:gd name="T5" fmla="*/ 43605675 h 9"/>
                <a:gd name="T6" fmla="*/ 12459477 w 9"/>
                <a:gd name="T7" fmla="*/ 56065152 h 9"/>
                <a:gd name="T8" fmla="*/ 56065152 w 9"/>
                <a:gd name="T9" fmla="*/ 18689216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9"/>
                <a:gd name="T17" fmla="*/ 9 w 9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品 165"/>
            <p:cNvSpPr>
              <a:spLocks noChangeArrowheads="1"/>
            </p:cNvSpPr>
            <p:nvPr/>
          </p:nvSpPr>
          <p:spPr bwMode="auto">
            <a:xfrm>
              <a:off x="299494" y="124789"/>
              <a:ext cx="27454" cy="12480"/>
            </a:xfrm>
            <a:custGeom>
              <a:avLst/>
              <a:gdLst>
                <a:gd name="T0" fmla="*/ 62290630 w 11"/>
                <a:gd name="T1" fmla="*/ 0 h 5"/>
                <a:gd name="T2" fmla="*/ 0 w 11"/>
                <a:gd name="T3" fmla="*/ 18690048 h 5"/>
                <a:gd name="T4" fmla="*/ 12459124 w 11"/>
                <a:gd name="T5" fmla="*/ 31150080 h 5"/>
                <a:gd name="T6" fmla="*/ 68520192 w 11"/>
                <a:gd name="T7" fmla="*/ 18690048 h 5"/>
                <a:gd name="T8" fmla="*/ 62290630 w 11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"/>
                <a:gd name="T17" fmla="*/ 11 w 11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167"/>
            <p:cNvSpPr>
              <a:spLocks noChangeArrowheads="1"/>
            </p:cNvSpPr>
            <p:nvPr/>
          </p:nvSpPr>
          <p:spPr bwMode="auto">
            <a:xfrm>
              <a:off x="316965" y="177200"/>
              <a:ext cx="27454" cy="7488"/>
            </a:xfrm>
            <a:prstGeom prst="rect">
              <a:avLst/>
            </a:prstGeom>
            <a:grpFill/>
            <a:ln w="9525">
              <a:solidFill>
                <a:srgbClr val="14345A"/>
              </a:solidFill>
              <a:miter lim="800000"/>
            </a:ln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3130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16" name="Group 54"/>
          <p:cNvGrpSpPr/>
          <p:nvPr/>
        </p:nvGrpSpPr>
        <p:grpSpPr bwMode="auto">
          <a:xfrm flipH="1">
            <a:off x="4687237" y="4187103"/>
            <a:ext cx="315674" cy="410033"/>
            <a:chOff x="0" y="0"/>
            <a:chExt cx="299494" cy="389342"/>
          </a:xfrm>
          <a:noFill/>
        </p:grpSpPr>
        <p:sp>
          <p:nvSpPr>
            <p:cNvPr id="28" name="品 170"/>
            <p:cNvSpPr>
              <a:spLocks noChangeArrowheads="1"/>
            </p:cNvSpPr>
            <p:nvPr/>
          </p:nvSpPr>
          <p:spPr bwMode="auto">
            <a:xfrm>
              <a:off x="0" y="112310"/>
              <a:ext cx="299494" cy="277032"/>
            </a:xfrm>
            <a:custGeom>
              <a:avLst/>
              <a:gdLst>
                <a:gd name="T0" fmla="*/ 498314756 w 90"/>
                <a:gd name="T1" fmla="*/ 924659386 h 83"/>
                <a:gd name="T2" fmla="*/ 996629512 w 90"/>
                <a:gd name="T3" fmla="*/ 0 h 83"/>
                <a:gd name="T4" fmla="*/ 0 w 90"/>
                <a:gd name="T5" fmla="*/ 0 h 83"/>
                <a:gd name="T6" fmla="*/ 498314756 w 90"/>
                <a:gd name="T7" fmla="*/ 924659386 h 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83"/>
                <a:gd name="T14" fmla="*/ 90 w 90"/>
                <a:gd name="T15" fmla="*/ 83 h 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171"/>
            <p:cNvSpPr>
              <a:spLocks noChangeArrowheads="1"/>
            </p:cNvSpPr>
            <p:nvPr/>
          </p:nvSpPr>
          <p:spPr bwMode="auto">
            <a:xfrm>
              <a:off x="0" y="0"/>
              <a:ext cx="299494" cy="94840"/>
            </a:xfrm>
            <a:custGeom>
              <a:avLst/>
              <a:gdLst>
                <a:gd name="T0" fmla="*/ 930188431 w 90"/>
                <a:gd name="T1" fmla="*/ 0 h 29"/>
                <a:gd name="T2" fmla="*/ 753007781 w 90"/>
                <a:gd name="T3" fmla="*/ 171124063 h 29"/>
                <a:gd name="T4" fmla="*/ 575830458 w 90"/>
                <a:gd name="T5" fmla="*/ 0 h 29"/>
                <a:gd name="T6" fmla="*/ 431873676 w 90"/>
                <a:gd name="T7" fmla="*/ 0 h 29"/>
                <a:gd name="T8" fmla="*/ 254693025 w 90"/>
                <a:gd name="T9" fmla="*/ 171124063 h 29"/>
                <a:gd name="T10" fmla="*/ 77515703 w 90"/>
                <a:gd name="T11" fmla="*/ 0 h 29"/>
                <a:gd name="T12" fmla="*/ 0 w 90"/>
                <a:gd name="T13" fmla="*/ 0 h 29"/>
                <a:gd name="T14" fmla="*/ 0 w 90"/>
                <a:gd name="T15" fmla="*/ 310159503 h 29"/>
                <a:gd name="T16" fmla="*/ 996629512 w 90"/>
                <a:gd name="T17" fmla="*/ 310159503 h 29"/>
                <a:gd name="T18" fmla="*/ 996629512 w 90"/>
                <a:gd name="T19" fmla="*/ 0 h 29"/>
                <a:gd name="T20" fmla="*/ 930188431 w 90"/>
                <a:gd name="T21" fmla="*/ 0 h 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0"/>
                <a:gd name="T34" fmla="*/ 0 h 29"/>
                <a:gd name="T35" fmla="*/ 90 w 90"/>
                <a:gd name="T36" fmla="*/ 29 h 2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miter lim="800000"/>
            </a:ln>
          </p:spPr>
          <p:txBody>
            <a:bodyPr/>
            <a:lstStyle/>
            <a:p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剪去对角的淘品 49"/>
          <p:cNvSpPr/>
          <p:nvPr/>
        </p:nvSpPr>
        <p:spPr>
          <a:xfrm flipH="1">
            <a:off x="6200412" y="1931063"/>
            <a:ext cx="4645902" cy="1875175"/>
          </a:xfrm>
          <a:prstGeom prst="snip2DiagRect">
            <a:avLst/>
          </a:prstGeom>
          <a:noFill/>
          <a:ln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8498950" y="4963205"/>
            <a:ext cx="2346969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打下基础</a:t>
            </a:r>
            <a:endParaRPr lang="zh-CN" altLang="en-US" sz="20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Box 11"/>
          <p:cNvSpPr txBox="1">
            <a:spLocks noChangeArrowheads="1"/>
          </p:cNvSpPr>
          <p:nvPr/>
        </p:nvSpPr>
        <p:spPr bwMode="auto">
          <a:xfrm>
            <a:off x="6002241" y="4963205"/>
            <a:ext cx="2346969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加深理解</a:t>
            </a:r>
            <a:endParaRPr lang="zh-CN" altLang="en-US" sz="20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3714454" y="4963205"/>
            <a:ext cx="2346969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开阔视野</a:t>
            </a:r>
            <a:endParaRPr lang="zh-CN" altLang="en-US" sz="20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1517473" y="4963205"/>
            <a:ext cx="2346969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提高水平</a:t>
            </a:r>
            <a:r>
              <a:rPr lang="zh-CN" altLang="en-US" sz="2000" b="1" kern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endParaRPr lang="en-US" altLang="zh-CN" sz="2000" b="1" kern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7" grpId="0" animBg="1"/>
      <p:bldP spid="21" grpId="0" bldLvl="0" animBg="1"/>
      <p:bldP spid="23" grpId="0" bldLvl="0" animBg="1"/>
      <p:bldP spid="25" grpId="0" bldLvl="0" animBg="1"/>
      <p:bldP spid="2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55612" y="456057"/>
            <a:ext cx="11279188" cy="5947472"/>
          </a:xfrm>
          <a:prstGeom prst="rect">
            <a:avLst/>
          </a:prstGeom>
          <a:noFill/>
          <a:ln w="19050">
            <a:solidFill>
              <a:srgbClr val="143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11734800" y="4670029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55612" y="176075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04980" y="233033"/>
            <a:ext cx="535258" cy="535258"/>
            <a:chOff x="193829" y="255335"/>
            <a:chExt cx="535258" cy="53525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 rot="16200000">
            <a:off x="5122668" y="188428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6200000">
            <a:off x="8077741" y="6135900"/>
            <a:ext cx="0" cy="535258"/>
          </a:xfrm>
          <a:prstGeom prst="line">
            <a:avLst/>
          </a:prstGeom>
          <a:ln w="76200">
            <a:solidFill>
              <a:srgbClr val="1434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 flipH="1" flipV="1">
            <a:off x="11427349" y="6095680"/>
            <a:ext cx="535258" cy="535258"/>
            <a:chOff x="193829" y="255335"/>
            <a:chExt cx="535258" cy="535258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225153" y="255335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16200000">
              <a:off x="461458" y="20016"/>
              <a:ext cx="0" cy="535258"/>
            </a:xfrm>
            <a:prstGeom prst="line">
              <a:avLst/>
            </a:prstGeom>
            <a:ln w="762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/>
          <p:cNvSpPr txBox="1"/>
          <p:nvPr/>
        </p:nvSpPr>
        <p:spPr>
          <a:xfrm>
            <a:off x="2573766" y="3306197"/>
            <a:ext cx="7053942" cy="1193800"/>
          </a:xfrm>
          <a:prstGeom prst="rect">
            <a:avLst/>
          </a:prstGeom>
        </p:spPr>
        <p:txBody>
          <a:bodyPr rtlCol="0"/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54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对于后续的计划</a:t>
            </a:r>
            <a:endParaRPr lang="zh-CN" altLang="en-US" sz="5400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925737" y="4321315"/>
            <a:ext cx="6350000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 rot="16200000">
            <a:off x="5209869" y="1084585"/>
            <a:ext cx="1761168" cy="1916094"/>
            <a:chOff x="-287489" y="951781"/>
            <a:chExt cx="12886128" cy="6712270"/>
          </a:xfrm>
        </p:grpSpPr>
        <p:sp>
          <p:nvSpPr>
            <p:cNvPr id="44" name="矩形 43"/>
            <p:cNvSpPr/>
            <p:nvPr/>
          </p:nvSpPr>
          <p:spPr>
            <a:xfrm>
              <a:off x="455612" y="1365692"/>
              <a:ext cx="11279188" cy="5947472"/>
            </a:xfrm>
            <a:prstGeom prst="rect">
              <a:avLst/>
            </a:prstGeom>
            <a:noFill/>
            <a:ln w="12700">
              <a:solidFill>
                <a:srgbClr val="143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rot="5400000">
              <a:off x="11139801" y="5476669"/>
              <a:ext cx="1189995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rot="5400000">
              <a:off x="-109414" y="4013902"/>
              <a:ext cx="1130054" cy="0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-287489" y="951781"/>
              <a:ext cx="1779668" cy="1010503"/>
              <a:chOff x="-298640" y="64448"/>
              <a:chExt cx="1779668" cy="1010503"/>
            </a:xfrm>
          </p:grpSpPr>
          <p:cxnSp>
            <p:nvCxnSpPr>
              <p:cNvPr id="53" name="直接连接符 52"/>
              <p:cNvCxnSpPr/>
              <p:nvPr/>
            </p:nvCxnSpPr>
            <p:spPr>
              <a:xfrm rot="5400000">
                <a:off x="-693258" y="569700"/>
                <a:ext cx="1010503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rot="5400000" flipV="1">
                <a:off x="591194" y="-745280"/>
                <a:ext cx="0" cy="1779668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连接符 47"/>
            <p:cNvCxnSpPr/>
            <p:nvPr/>
          </p:nvCxnSpPr>
          <p:spPr>
            <a:xfrm rot="5400000" flipV="1">
              <a:off x="6095211" y="441510"/>
              <a:ext cx="0" cy="1848365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44" idx="2"/>
            </p:cNvCxnSpPr>
            <p:nvPr/>
          </p:nvCxnSpPr>
          <p:spPr>
            <a:xfrm rot="5400000" flipV="1">
              <a:off x="7220277" y="6188094"/>
              <a:ext cx="0" cy="2250143"/>
            </a:xfrm>
            <a:prstGeom prst="line">
              <a:avLst/>
            </a:prstGeom>
            <a:ln w="38100">
              <a:solidFill>
                <a:srgbClr val="143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 flipH="1" flipV="1">
              <a:off x="10409814" y="6622459"/>
              <a:ext cx="2188825" cy="1041592"/>
              <a:chOff x="-442203" y="131857"/>
              <a:chExt cx="2188825" cy="1041592"/>
            </a:xfrm>
          </p:grpSpPr>
          <p:cxnSp>
            <p:nvCxnSpPr>
              <p:cNvPr id="51" name="直接连接符 50"/>
              <p:cNvCxnSpPr/>
              <p:nvPr/>
            </p:nvCxnSpPr>
            <p:spPr>
              <a:xfrm rot="5400000" flipV="1">
                <a:off x="-872208" y="652653"/>
                <a:ext cx="1041592" cy="0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rot="5400000" flipH="1" flipV="1">
                <a:off x="652210" y="-886980"/>
                <a:ext cx="0" cy="2188825"/>
              </a:xfrm>
              <a:prstGeom prst="line">
                <a:avLst/>
              </a:prstGeom>
              <a:ln w="38100">
                <a:solidFill>
                  <a:srgbClr val="1434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1"/>
          <p:cNvSpPr txBox="1"/>
          <p:nvPr/>
        </p:nvSpPr>
        <p:spPr>
          <a:xfrm>
            <a:off x="5571824" y="1454257"/>
            <a:ext cx="1071552" cy="141399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9000" b="0" kern="120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6000" dirty="0">
                <a:solidFill>
                  <a:srgbClr val="14345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03</a:t>
            </a:r>
            <a:endParaRPr lang="id-ID" sz="6000" dirty="0">
              <a:solidFill>
                <a:srgbClr val="14345A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8997E-6 1.89771E-7 L 0.50488 1.8977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2575E-6 1.23814E-6 L -0.58992 1.2381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9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65816E-6 -8.00741E-7 L 4.65816E-6 0.1689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65816E-6 -3.44133E-6 L -4.65816E-6 -0.1835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55" grpId="0"/>
    </p:bldLst>
  </p:timing>
</p:sld>
</file>

<file path=ppt/tags/tag1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WPS 演示</Application>
  <PresentationFormat>自定义</PresentationFormat>
  <Paragraphs>103</Paragraphs>
  <Slides>13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13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Impact</vt:lpstr>
      <vt:lpstr>Signika</vt:lpstr>
      <vt:lpstr>Open Sans Extrabold</vt:lpstr>
      <vt:lpstr>LiHei Pro</vt:lpstr>
      <vt:lpstr>迷你简汉真广标</vt:lpstr>
      <vt:lpstr>ITC Avant Garde Std Bk</vt:lpstr>
      <vt:lpstr>Open Sans Light</vt:lpstr>
      <vt:lpstr>华文新魏</vt:lpstr>
      <vt:lpstr>Calibri Light</vt:lpstr>
      <vt:lpstr>微软雅黑 Light</vt:lpstr>
      <vt:lpstr>微软雅黑</vt:lpstr>
      <vt:lpstr>方正姚体</vt:lpstr>
      <vt:lpstr>Calibri</vt:lpstr>
      <vt:lpstr>Open Sans</vt:lpstr>
      <vt:lpstr>Liberation Mono</vt:lpstr>
      <vt:lpstr>Arial Unicode MS</vt:lpstr>
      <vt:lpstr>等线</vt:lpstr>
      <vt:lpstr>等线 Light</vt:lpstr>
      <vt:lpstr>Yu Gothic UI</vt:lpstr>
      <vt:lpstr>Yu Gothic UI Light</vt:lpstr>
      <vt:lpstr>Calibri Light</vt:lpstr>
      <vt:lpstr>LiHei Pro</vt:lpstr>
      <vt:lpstr>Signika</vt:lpstr>
      <vt:lpstr>华文新魏</vt:lpstr>
      <vt:lpstr>方正姚体</vt:lpstr>
      <vt:lpstr>迷你简汉真广标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nz</cp:lastModifiedBy>
  <cp:revision>2932</cp:revision>
  <dcterms:created xsi:type="dcterms:W3CDTF">2015-12-01T09:06:00Z</dcterms:created>
  <dcterms:modified xsi:type="dcterms:W3CDTF">2019-10-23T15:32:40Z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